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0538738" cy="42989500"/>
  <p:notesSz cx="6858000" cy="9144000"/>
  <p:defaultTextStyle>
    <a:defPPr>
      <a:defRPr lang="pt-BR"/>
    </a:defPPr>
    <a:lvl1pPr marL="0" algn="l" defTabSz="420157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1pPr>
    <a:lvl2pPr marL="2100788" algn="l" defTabSz="420157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2pPr>
    <a:lvl3pPr marL="4201577" algn="l" defTabSz="420157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3pPr>
    <a:lvl4pPr marL="6302365" algn="l" defTabSz="420157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4pPr>
    <a:lvl5pPr marL="8403153" algn="l" defTabSz="420157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5pPr>
    <a:lvl6pPr marL="10503941" algn="l" defTabSz="420157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6pPr>
    <a:lvl7pPr marL="12604730" algn="l" defTabSz="420157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7pPr>
    <a:lvl8pPr marL="14705518" algn="l" defTabSz="420157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8pPr>
    <a:lvl9pPr marL="16806306" algn="l" defTabSz="420157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540">
          <p15:clr>
            <a:srgbClr val="A4A3A4"/>
          </p15:clr>
        </p15:guide>
        <p15:guide id="2" pos="961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" d="100"/>
          <a:sy n="10" d="100"/>
        </p:scale>
        <p:origin x="1524" y="-18"/>
      </p:cViewPr>
      <p:guideLst>
        <p:guide orient="horz" pos="13540"/>
        <p:guide pos="961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1781427" y="8597900"/>
            <a:ext cx="26222596" cy="11463867"/>
          </a:xfrm>
          <a:ln>
            <a:noFill/>
          </a:ln>
        </p:spPr>
        <p:txBody>
          <a:bodyPr vert="horz" tIns="0" rIns="84032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257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1781426" y="20238137"/>
            <a:ext cx="26232776" cy="10986206"/>
          </a:xfrm>
        </p:spPr>
        <p:txBody>
          <a:bodyPr lIns="0" rIns="84032"/>
          <a:lstStyle>
            <a:lvl1pPr marL="0" marR="210079" indent="0" algn="r">
              <a:buNone/>
              <a:defRPr>
                <a:solidFill>
                  <a:schemeClr val="tx1"/>
                </a:solidFill>
              </a:defRPr>
            </a:lvl1pPr>
            <a:lvl2pPr marL="2100788" indent="0" algn="ctr">
              <a:buNone/>
            </a:lvl2pPr>
            <a:lvl3pPr marL="4201577" indent="0" algn="ctr">
              <a:buNone/>
            </a:lvl3pPr>
            <a:lvl4pPr marL="6302365" indent="0" algn="ctr">
              <a:buNone/>
            </a:lvl4pPr>
            <a:lvl5pPr marL="8403153" indent="0" algn="ctr">
              <a:buNone/>
            </a:lvl5pPr>
            <a:lvl6pPr marL="10503941" indent="0" algn="ctr">
              <a:buNone/>
            </a:lvl6pPr>
            <a:lvl7pPr marL="12604730" indent="0" algn="ctr">
              <a:buNone/>
            </a:lvl7pPr>
            <a:lvl8pPr marL="14705518" indent="0" algn="ctr">
              <a:buNone/>
            </a:lvl8pPr>
            <a:lvl9pPr marL="16806306" indent="0" algn="ctr">
              <a:buNone/>
            </a:lvl9pPr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2140585" y="5731943"/>
            <a:ext cx="6871216" cy="32670033"/>
          </a:xfrm>
        </p:spPr>
        <p:txBody>
          <a:bodyPr vert="eaVert"/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6937" y="5731943"/>
            <a:ext cx="20104669" cy="32670033"/>
          </a:xfrm>
        </p:spPr>
        <p:txBody>
          <a:bodyPr vert="eaVert"/>
          <a:lstStyle/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1247" y="8253984"/>
            <a:ext cx="25957927" cy="8540581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257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1247" y="16954236"/>
            <a:ext cx="25957927" cy="9463658"/>
          </a:xfrm>
        </p:spPr>
        <p:txBody>
          <a:bodyPr lIns="210079" rIns="210079" anchor="t"/>
          <a:lstStyle>
            <a:lvl1pPr marL="0" indent="0">
              <a:buNone/>
              <a:defRPr sz="10100">
                <a:solidFill>
                  <a:schemeClr val="tx1"/>
                </a:solidFill>
              </a:defRPr>
            </a:lvl1pPr>
            <a:lvl2pPr>
              <a:buNone/>
              <a:defRPr sz="83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6937" y="4413589"/>
            <a:ext cx="27484864" cy="7164917"/>
          </a:xfrm>
        </p:spPr>
        <p:txBody>
          <a:bodyPr/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6937" y="12036088"/>
            <a:ext cx="13487943" cy="27799877"/>
          </a:xfrm>
        </p:spPr>
        <p:txBody>
          <a:bodyPr/>
          <a:lstStyle>
            <a:lvl1pPr>
              <a:defRPr sz="11900"/>
            </a:lvl1pPr>
            <a:lvl2pPr>
              <a:defRPr sz="110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23858" y="12036088"/>
            <a:ext cx="13487943" cy="27799877"/>
          </a:xfrm>
        </p:spPr>
        <p:txBody>
          <a:bodyPr/>
          <a:lstStyle>
            <a:lvl1pPr>
              <a:defRPr sz="11900"/>
            </a:lvl1pPr>
            <a:lvl2pPr>
              <a:defRPr sz="110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6937" y="4413589"/>
            <a:ext cx="27484864" cy="7164917"/>
          </a:xfrm>
        </p:spPr>
        <p:txBody>
          <a:bodyPr tIns="210079" anchor="b"/>
          <a:lstStyle>
            <a:lvl1pPr>
              <a:defRPr/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6937" y="11629657"/>
            <a:ext cx="13493246" cy="4133160"/>
          </a:xfrm>
        </p:spPr>
        <p:txBody>
          <a:bodyPr lIns="210079" tIns="0" rIns="210079" bIns="0" anchor="ctr">
            <a:noAutofit/>
          </a:bodyPr>
          <a:lstStyle>
            <a:lvl1pPr marL="0" indent="0">
              <a:buNone/>
              <a:defRPr sz="110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9200" b="1"/>
            </a:lvl2pPr>
            <a:lvl3pPr>
              <a:buNone/>
              <a:defRPr sz="8300" b="1"/>
            </a:lvl3pPr>
            <a:lvl4pPr>
              <a:buNone/>
              <a:defRPr sz="7400" b="1"/>
            </a:lvl4pPr>
            <a:lvl5pPr>
              <a:buNone/>
              <a:defRPr sz="7400" b="1"/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15513257" y="11657925"/>
            <a:ext cx="13498546" cy="4104895"/>
          </a:xfrm>
        </p:spPr>
        <p:txBody>
          <a:bodyPr lIns="210079" tIns="0" rIns="210079" bIns="0" anchor="ctr"/>
          <a:lstStyle>
            <a:lvl1pPr marL="0" indent="0">
              <a:buNone/>
              <a:defRPr sz="110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9200" b="1"/>
            </a:lvl2pPr>
            <a:lvl3pPr>
              <a:buNone/>
              <a:defRPr sz="8300" b="1"/>
            </a:lvl3pPr>
            <a:lvl4pPr>
              <a:buNone/>
              <a:defRPr sz="7400" b="1"/>
            </a:lvl4pPr>
            <a:lvl5pPr>
              <a:buNone/>
              <a:defRPr sz="7400" b="1"/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1526937" y="15762817"/>
            <a:ext cx="13493246" cy="24106967"/>
          </a:xfrm>
        </p:spPr>
        <p:txBody>
          <a:bodyPr tIns="0"/>
          <a:lstStyle>
            <a:lvl1pPr>
              <a:defRPr sz="10100"/>
            </a:lvl1pPr>
            <a:lvl2pPr>
              <a:defRPr sz="9200"/>
            </a:lvl2pPr>
            <a:lvl3pPr>
              <a:defRPr sz="8300"/>
            </a:lvl3pPr>
            <a:lvl4pPr>
              <a:defRPr sz="7400"/>
            </a:lvl4pPr>
            <a:lvl5pPr>
              <a:defRPr sz="74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513257" y="15762817"/>
            <a:ext cx="13498546" cy="24106967"/>
          </a:xfrm>
        </p:spPr>
        <p:txBody>
          <a:bodyPr tIns="0"/>
          <a:lstStyle>
            <a:lvl1pPr>
              <a:defRPr sz="10100"/>
            </a:lvl1pPr>
            <a:lvl2pPr>
              <a:defRPr sz="9200"/>
            </a:lvl2pPr>
            <a:lvl3pPr>
              <a:defRPr sz="8300"/>
            </a:lvl3pPr>
            <a:lvl4pPr>
              <a:defRPr sz="7400"/>
            </a:lvl4pPr>
            <a:lvl5pPr>
              <a:defRPr sz="74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6937" y="4413589"/>
            <a:ext cx="27739354" cy="7164917"/>
          </a:xfrm>
        </p:spPr>
        <p:txBody>
          <a:bodyPr vert="horz" tIns="210079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23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0406" y="3224225"/>
            <a:ext cx="9161621" cy="7284332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119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2290406" y="10508544"/>
            <a:ext cx="9161621" cy="28659667"/>
          </a:xfrm>
        </p:spPr>
        <p:txBody>
          <a:bodyPr lIns="84032" rIns="84032"/>
          <a:lstStyle>
            <a:lvl1pPr marL="0" indent="0" algn="l">
              <a:buNone/>
              <a:defRPr sz="6400"/>
            </a:lvl1pPr>
            <a:lvl2pPr indent="0" algn="l">
              <a:buNone/>
              <a:defRPr sz="5500"/>
            </a:lvl2pPr>
            <a:lvl3pPr indent="0" algn="l">
              <a:buNone/>
              <a:defRPr sz="4600"/>
            </a:lvl3pPr>
            <a:lvl4pPr indent="0" algn="l">
              <a:buNone/>
              <a:defRPr sz="4100"/>
            </a:lvl4pPr>
            <a:lvl5pPr indent="0" algn="l">
              <a:buNone/>
              <a:defRPr sz="4100"/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1939798" y="10508544"/>
            <a:ext cx="17072003" cy="28659667"/>
          </a:xfrm>
        </p:spPr>
        <p:txBody>
          <a:bodyPr tIns="0"/>
          <a:lstStyle>
            <a:lvl1pPr>
              <a:defRPr sz="12900"/>
            </a:lvl1pPr>
            <a:lvl2pPr>
              <a:defRPr sz="11900"/>
            </a:lvl2pPr>
            <a:lvl3pPr>
              <a:defRPr sz="11000"/>
            </a:lvl3pPr>
            <a:lvl4pPr>
              <a:defRPr sz="9200"/>
            </a:lvl4pPr>
            <a:lvl5pPr>
              <a:defRPr sz="83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10572846" y="6946001"/>
            <a:ext cx="17559774" cy="257937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0158" tIns="210079" rIns="420158" bIns="210079"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26731862" y="33597811"/>
            <a:ext cx="519159" cy="974429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0158" tIns="210079" rIns="420158" bIns="210079"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5916" y="7378024"/>
            <a:ext cx="7390375" cy="9920689"/>
          </a:xfrm>
        </p:spPr>
        <p:txBody>
          <a:bodyPr vert="horz" lIns="210079" tIns="210079" rIns="210079" bIns="210079" anchor="b"/>
          <a:lstStyle>
            <a:lvl1pPr algn="l">
              <a:buNone/>
              <a:defRPr sz="9200" b="1">
                <a:solidFill>
                  <a:schemeClr val="tx2"/>
                </a:solidFill>
              </a:defRPr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35916" y="17732291"/>
            <a:ext cx="7380195" cy="13661108"/>
          </a:xfrm>
        </p:spPr>
        <p:txBody>
          <a:bodyPr lIns="294110" rIns="210079" bIns="210079" anchor="t"/>
          <a:lstStyle>
            <a:lvl1pPr marL="0" indent="0" algn="l">
              <a:spcBef>
                <a:spcPts val="1149"/>
              </a:spcBef>
              <a:buFontTx/>
              <a:buNone/>
              <a:defRPr sz="6000"/>
            </a:lvl1pPr>
            <a:lvl2pPr>
              <a:defRPr sz="5500"/>
            </a:lvl2pPr>
            <a:lvl3pPr>
              <a:defRPr sz="4600"/>
            </a:lvl3pPr>
            <a:lvl4pPr>
              <a:defRPr sz="4100"/>
            </a:lvl4pPr>
            <a:lvl5pPr>
              <a:defRPr sz="4100"/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6975885" y="39844901"/>
            <a:ext cx="2035916" cy="2288793"/>
          </a:xfrm>
        </p:spPr>
        <p:txBody>
          <a:bodyPr/>
          <a:lstStyle/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11641701" y="7519195"/>
            <a:ext cx="15422063" cy="24647313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14700"/>
            </a:lvl1pPr>
          </a:lstStyle>
          <a:p>
            <a:r>
              <a:rPr kumimoji="0" lang="pt-BR" smtClean="0"/>
              <a:t>Clique no ícone para adicionar uma imagem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31811" y="36461465"/>
            <a:ext cx="30602360" cy="652803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20158" tIns="210079" rIns="420158" bIns="210079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14633145" y="38989091"/>
            <a:ext cx="15905593" cy="400041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20158" tIns="210079" rIns="420158" bIns="210079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31811" y="-44782"/>
            <a:ext cx="30602360" cy="652803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20158" tIns="210079" rIns="420158" bIns="210079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14633145" y="-44779"/>
            <a:ext cx="15905593" cy="400041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20158" tIns="210079" rIns="420158" bIns="210079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1526937" y="4413589"/>
            <a:ext cx="27484864" cy="7164917"/>
          </a:xfrm>
          <a:prstGeom prst="rect">
            <a:avLst/>
          </a:prstGeom>
        </p:spPr>
        <p:txBody>
          <a:bodyPr vert="horz" lIns="0" tIns="210079" rIns="0" bIns="0" anchor="b">
            <a:normAutofit/>
          </a:bodyPr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1526937" y="12132592"/>
            <a:ext cx="27484864" cy="27513280"/>
          </a:xfrm>
          <a:prstGeom prst="rect">
            <a:avLst/>
          </a:prstGeom>
        </p:spPr>
        <p:txBody>
          <a:bodyPr vert="horz" lIns="420158" tIns="210079" rIns="420158" bIns="210079">
            <a:normAutofit/>
          </a:bodyPr>
          <a:lstStyle/>
          <a:p>
            <a:pPr lvl="0" eaLnBrk="1" latinLnBrk="0" hangingPunct="1"/>
            <a:r>
              <a:rPr kumimoji="0" lang="pt-BR" smtClean="0"/>
              <a:t>Clique para editar 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1526937" y="39844901"/>
            <a:ext cx="7125706" cy="2288793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55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13A3A06-73E7-4820-BD66-A52F1757FCF9}" type="datetimeFigureOut">
              <a:rPr lang="pt-BR" smtClean="0"/>
              <a:t>15/09/2016</a:t>
            </a:fld>
            <a:endParaRPr lang="pt-BR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8907132" y="39844901"/>
            <a:ext cx="11197537" cy="2288793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55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6466906" y="39844901"/>
            <a:ext cx="2544895" cy="2288793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55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482D4469-A7D6-4965-B575-6113003CE202}" type="slidenum">
              <a:rPr lang="pt-BR" smtClean="0"/>
              <a:t>‹nº›</a:t>
            </a:fld>
            <a:endParaRPr lang="pt-BR"/>
          </a:p>
        </p:txBody>
      </p:sp>
      <p:grpSp>
        <p:nvGrpSpPr>
          <p:cNvPr id="2" name="Group 1"/>
          <p:cNvGrpSpPr/>
          <p:nvPr/>
        </p:nvGrpSpPr>
        <p:grpSpPr>
          <a:xfrm>
            <a:off x="-63512" y="1268798"/>
            <a:ext cx="30660799" cy="4069673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23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1260473" indent="-1260473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11900" kern="1200">
          <a:solidFill>
            <a:schemeClr val="tx1"/>
          </a:solidFill>
          <a:latin typeface="+mn-lt"/>
          <a:ea typeface="+mn-ea"/>
          <a:cs typeface="+mn-cs"/>
        </a:defRPr>
      </a:lvl1pPr>
      <a:lvl2pPr marL="2941104" indent="-1134426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11000" kern="1200">
          <a:solidFill>
            <a:schemeClr val="tx1"/>
          </a:solidFill>
          <a:latin typeface="+mn-lt"/>
          <a:ea typeface="+mn-ea"/>
          <a:cs typeface="+mn-cs"/>
        </a:defRPr>
      </a:lvl2pPr>
      <a:lvl3pPr marL="4201577" indent="-1134426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5462050" indent="-966363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6722522" indent="-966363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7982995" indent="-966363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8823311" indent="-840315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7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0083784" indent="-840315" algn="l" rtl="0" eaLnBrk="1" latinLnBrk="0" hangingPunct="1">
        <a:spcBef>
          <a:spcPct val="20000"/>
        </a:spcBef>
        <a:buClr>
          <a:schemeClr val="tx2"/>
        </a:buClr>
        <a:buChar char="•"/>
        <a:defRPr kumimoji="0" sz="7400" kern="1200">
          <a:solidFill>
            <a:schemeClr val="tx1"/>
          </a:solidFill>
          <a:latin typeface="+mn-lt"/>
          <a:ea typeface="+mn-ea"/>
          <a:cs typeface="+mn-cs"/>
        </a:defRPr>
      </a:lvl8pPr>
      <a:lvl9pPr marL="11344257" indent="-840315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6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210078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42015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630236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840315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050394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1260473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1470551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1680630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150196" y="0"/>
            <a:ext cx="20738304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0" b="1" dirty="0" smtClean="0"/>
              <a:t>Bomba Carneiro</a:t>
            </a:r>
          </a:p>
          <a:p>
            <a:r>
              <a:rPr lang="pt-BR" dirty="0" smtClean="0"/>
              <a:t>William Milbratz e Giovane </a:t>
            </a:r>
            <a:r>
              <a:rPr lang="pt-BR" dirty="0" err="1" smtClean="0"/>
              <a:t>Petruno</a:t>
            </a:r>
            <a:endParaRPr lang="pt-BR" dirty="0" smtClean="0"/>
          </a:p>
          <a:p>
            <a:r>
              <a:rPr lang="pt-BR" dirty="0" smtClean="0"/>
              <a:t>Professora</a:t>
            </a:r>
            <a:r>
              <a:rPr lang="pt-BR" dirty="0"/>
              <a:t> </a:t>
            </a:r>
            <a:r>
              <a:rPr lang="pt-BR" dirty="0" smtClean="0"/>
              <a:t>Roselaine </a:t>
            </a:r>
            <a:r>
              <a:rPr lang="pt-BR" dirty="0" err="1" smtClean="0"/>
              <a:t>Lóia</a:t>
            </a:r>
            <a:r>
              <a:rPr lang="pt-BR" dirty="0" smtClean="0"/>
              <a:t> </a:t>
            </a:r>
            <a:r>
              <a:rPr lang="pt-BR" dirty="0" err="1" smtClean="0"/>
              <a:t>Rohling</a:t>
            </a:r>
            <a:r>
              <a:rPr lang="pt-BR" dirty="0" smtClean="0"/>
              <a:t> </a:t>
            </a:r>
            <a:r>
              <a:rPr lang="pt-BR" dirty="0" err="1" smtClean="0"/>
              <a:t>Zils</a:t>
            </a:r>
            <a:endParaRPr lang="pt-BR" dirty="0"/>
          </a:p>
        </p:txBody>
      </p:sp>
      <p:pic>
        <p:nvPicPr>
          <p:cNvPr id="5" name="Picture 15" descr="C:\Users\Usuario\Documents\logo1.jpg"/>
          <p:cNvPicPr>
            <a:picLocks noChangeAspect="1" noChangeArrowheads="1"/>
          </p:cNvPicPr>
          <p:nvPr/>
        </p:nvPicPr>
        <p:blipFill>
          <a:blip r:embed="rId2">
            <a:lum bright="-10000"/>
          </a:blip>
          <a:srcRect/>
          <a:stretch>
            <a:fillRect/>
          </a:stretch>
        </p:blipFill>
        <p:spPr bwMode="auto">
          <a:xfrm>
            <a:off x="20824825" y="0"/>
            <a:ext cx="8486104" cy="48434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CaixaDeTexto 5"/>
          <p:cNvSpPr txBox="1"/>
          <p:nvPr/>
        </p:nvSpPr>
        <p:spPr>
          <a:xfrm>
            <a:off x="1063852" y="8709646"/>
            <a:ext cx="15748023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i="1" dirty="0" smtClean="0">
                <a:latin typeface="Comic Sans MS" panose="030F0702030302020204" pitchFamily="66" charset="0"/>
              </a:rPr>
              <a:t>Introdução</a:t>
            </a:r>
            <a:r>
              <a:rPr lang="pt-BR" sz="8800" b="1" i="1" dirty="0" smtClean="0"/>
              <a:t>:</a:t>
            </a:r>
          </a:p>
          <a:p>
            <a:pPr algn="ctr"/>
            <a:r>
              <a:rPr lang="pt-BR" sz="8800" dirty="0" smtClean="0"/>
              <a:t> Um </a:t>
            </a:r>
            <a:r>
              <a:rPr lang="pt-BR" sz="8800" dirty="0"/>
              <a:t>dispositivo automático </a:t>
            </a:r>
            <a:r>
              <a:rPr lang="pt-BR" sz="8800" dirty="0" smtClean="0"/>
              <a:t>de transporte de </a:t>
            </a:r>
            <a:r>
              <a:rPr lang="pt-BR" sz="8800" dirty="0"/>
              <a:t>água. Seu princípio de funcionamento é simples.</a:t>
            </a:r>
            <a:endParaRPr lang="pt-BR" sz="8800" dirty="0" smtClean="0"/>
          </a:p>
        </p:txBody>
      </p:sp>
      <p:sp>
        <p:nvSpPr>
          <p:cNvPr id="8" name="CaixaDeTexto 7"/>
          <p:cNvSpPr txBox="1"/>
          <p:nvPr/>
        </p:nvSpPr>
        <p:spPr>
          <a:xfrm>
            <a:off x="19517841" y="10261502"/>
            <a:ext cx="1102089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 smtClean="0">
                <a:latin typeface="Comic Sans MS" panose="030F0702030302020204" pitchFamily="66" charset="0"/>
              </a:rPr>
              <a:t>Objetivo:</a:t>
            </a:r>
          </a:p>
          <a:p>
            <a:pPr algn="ctr"/>
            <a:r>
              <a:rPr lang="pt-BR" dirty="0" smtClean="0"/>
              <a:t>Reduzir o consumo de água  encanada dos  animais e irrigação de plantas.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1150196" y="16817143"/>
            <a:ext cx="28205407" cy="10464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altLang="pt-BR" sz="8800" b="1" baseline="0" dirty="0" smtClean="0">
                <a:latin typeface="Comic Sans MS" pitchFamily="66" charset="0"/>
              </a:rPr>
              <a:t>METODOLOGIA</a:t>
            </a:r>
          </a:p>
          <a:p>
            <a:pPr algn="ctr"/>
            <a:endParaRPr lang="pt-BR" altLang="pt-BR" sz="8800" b="1" baseline="0" dirty="0" smtClean="0">
              <a:latin typeface="Comic Sans MS" pitchFamily="66" charset="0"/>
            </a:endParaRPr>
          </a:p>
          <a:p>
            <a:pPr algn="ctr"/>
            <a:r>
              <a:rPr lang="pt-BR" b="1" dirty="0"/>
              <a:t>Um fluxo de água atravessa o corpo do mecanismo e, quando a velocidade desse fluxo atinge um valor adequado, uma válvula o interrompe abruptamente. A energia cinética da </a:t>
            </a:r>
            <a:r>
              <a:rPr lang="pt-BR" b="1" dirty="0" smtClean="0"/>
              <a:t>água determina </a:t>
            </a:r>
            <a:r>
              <a:rPr lang="pt-BR" b="1" dirty="0"/>
              <a:t>no corpo da bomba um violento golpe. Esse</a:t>
            </a:r>
            <a:r>
              <a:rPr lang="pt-BR" b="1" dirty="0" smtClean="0"/>
              <a:t> </a:t>
            </a:r>
            <a:r>
              <a:rPr lang="pt-BR" b="1" dirty="0"/>
              <a:t>golpe é suficiente para empurrar uma certa quantidade de água a uma boa altura, </a:t>
            </a:r>
          </a:p>
        </p:txBody>
      </p:sp>
      <p:pic>
        <p:nvPicPr>
          <p:cNvPr id="1026" name="Picture 2" descr="G:\bomba\DSC0479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754188" y="29546550"/>
            <a:ext cx="12038012" cy="902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G:\bomba\DSC0479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5307719" y="29470350"/>
            <a:ext cx="12038012" cy="902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/>
          <p:cNvSpPr txBox="1"/>
          <p:nvPr/>
        </p:nvSpPr>
        <p:spPr>
          <a:xfrm>
            <a:off x="1150196" y="40764415"/>
            <a:ext cx="5780581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Globo Rural </a:t>
            </a:r>
          </a:p>
        </p:txBody>
      </p:sp>
    </p:spTree>
    <p:extLst>
      <p:ext uri="{BB962C8B-B14F-4D97-AF65-F5344CB8AC3E}">
        <p14:creationId xmlns:p14="http://schemas.microsoft.com/office/powerpoint/2010/main" val="1233111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uxo">
  <a:themeElements>
    <a:clrScheme name="Fluxo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uxo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uxo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50</TotalTime>
  <Words>90</Words>
  <Application>Microsoft Office PowerPoint</Application>
  <PresentationFormat>Personalizar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Calibri</vt:lpstr>
      <vt:lpstr>Comic Sans MS</vt:lpstr>
      <vt:lpstr>Constantia</vt:lpstr>
      <vt:lpstr>Wingdings 2</vt:lpstr>
      <vt:lpstr>Fluxo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VIVIAN</dc:creator>
  <cp:lastModifiedBy>Loia</cp:lastModifiedBy>
  <cp:revision>6</cp:revision>
  <dcterms:created xsi:type="dcterms:W3CDTF">2016-09-14T23:05:25Z</dcterms:created>
  <dcterms:modified xsi:type="dcterms:W3CDTF">2016-09-15T12:43:33Z</dcterms:modified>
</cp:coreProperties>
</file>

<file path=docProps/thumbnail.jpeg>
</file>